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133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17/03/2026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.uk/sport/articles/czr0643d8gm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HKb2P3Cs-9g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HKb2P3Cs-9g" TargetMode="External"/><Relationship Id="rId4" Type="http://schemas.openxmlformats.org/officeDocument/2006/relationships/hyperlink" Target="http://www.bbc.co.uk/sport/articles/czr0643d8gm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B60DE2A-4DB9-59F0-B85C-7A2D3423B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717024-B8FE-1EEF-5A5B-A2A6EC0AF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2C3A73-96A3-3A10-35B9-5015E049E6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5EE6CB58-1BE8-3B1D-9A62-065B690F3F0B}"/>
              </a:ext>
            </a:extLst>
          </p:cNvPr>
          <p:cNvSpPr/>
          <p:nvPr/>
        </p:nvSpPr>
        <p:spPr>
          <a:xfrm>
            <a:off x="4388811" y="6157000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5ED88C7-3A46-155E-E387-D8C499118102}"/>
              </a:ext>
            </a:extLst>
          </p:cNvPr>
          <p:cNvSpPr/>
          <p:nvPr/>
        </p:nvSpPr>
        <p:spPr>
          <a:xfrm>
            <a:off x="3970979" y="6433998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CBC64CC-58F5-313C-4E38-C66E4F5A82B7}"/>
              </a:ext>
            </a:extLst>
          </p:cNvPr>
          <p:cNvSpPr/>
          <p:nvPr/>
        </p:nvSpPr>
        <p:spPr>
          <a:xfrm>
            <a:off x="4171234" y="6766282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B39014-BF62-EBD8-F318-B39E5A0CD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60A2BF9-65B3-E4A1-E8CC-0D5D31C38E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F315B1-7B64-6373-1F11-B6F66ADE4F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89828D-2668-BAF2-A655-63675F5A91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8324EB-86AD-693B-D082-6974D9DAD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7D5C471-481B-43B4-FA64-031797246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495448-BED8-993F-DAD3-96E8439D82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E82B19-FB8D-1D45-1636-0F9901D3B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89F8A36-0346-F252-DE71-B27679DCB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34B4FF0-71C3-541A-7B16-3A7A512FEA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E535C14-95D4-41C4-B6DC-0D94D60B9D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EFADB33-AD72-A8C5-264D-3F4DC35BB7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7843E43-ED42-AA40-18E9-CB1BDAAC1189}"/>
              </a:ext>
            </a:extLst>
          </p:cNvPr>
          <p:cNvSpPr/>
          <p:nvPr/>
        </p:nvSpPr>
        <p:spPr>
          <a:xfrm>
            <a:off x="7430733" y="2489037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6CAFAE6-2FCF-E517-BDF5-36C8B5127694}"/>
              </a:ext>
            </a:extLst>
          </p:cNvPr>
          <p:cNvSpPr/>
          <p:nvPr/>
        </p:nvSpPr>
        <p:spPr>
          <a:xfrm>
            <a:off x="7430732" y="1456575"/>
            <a:ext cx="289589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7493163-D82F-C9C3-AB93-E911D1E34D34}"/>
              </a:ext>
            </a:extLst>
          </p:cNvPr>
          <p:cNvSpPr/>
          <p:nvPr/>
        </p:nvSpPr>
        <p:spPr>
          <a:xfrm>
            <a:off x="7430733" y="2011062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ED72A6-C209-39DD-935E-5D50567D4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14A2060-8CD6-2536-BBFA-3385121331A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E8FDAE3-F6A7-C186-DEA1-341B947D57DE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00A77320-E0DA-3FD3-A22A-FBD356C51F7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2B42C05-E5B1-45A5-D1BF-DBD0449C1CD2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945EF47C-637D-3575-191B-90F8908B059A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D8C9D9-4F21-F664-92B8-9EBB0D0384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2078831-3894-78BA-5A39-C80CB3186E4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E361E24-7AF6-3D07-5CC6-B29D6AFDC5D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1C4F2020-EDB3-330C-0882-095C4FC70B0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DEF9C8-FA3B-470C-14D7-9E9CA11F9D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DA50FDF-7F87-5385-81E6-25B755D1119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18E7654-3D5D-2FFC-FA51-6539E0974051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278671C-D15E-9558-0E5A-8E75CE3CA15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2026-03-20 at 06 AM</Schedule_Date>
    <Delivery_Option xmlns="4aed504c-ebe7-463e-82c7-15fe6339b33a">Schedule Delivery</Delivery_Option>
    <Schedule_ID xmlns="4aed504c-ebe7-463e-82c7-15fe6339b33a">4810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30488F19-E7B7-4977-96D7-35026AD7D3BC}"/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Nur Khairunnisa Hassan</cp:lastModifiedBy>
  <cp:revision>19</cp:revision>
  <dcterms:created xsi:type="dcterms:W3CDTF">2022-03-08T17:50:39Z</dcterms:created>
  <dcterms:modified xsi:type="dcterms:W3CDTF">2026-03-17T12:30:23Z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